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Poppins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20052">
                <a:alpha val="100000"/>
              </a:srgbClr>
            </a:gs>
            <a:gs pos="100000">
              <a:srgbClr val="2F61B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82031" y="-399085"/>
            <a:ext cx="21707300" cy="12156088"/>
          </a:xfrm>
          <a:custGeom>
            <a:avLst/>
            <a:gdLst/>
            <a:ahLst/>
            <a:cxnLst/>
            <a:rect r="r" b="b" t="t" l="l"/>
            <a:pathLst>
              <a:path h="12156088" w="21707300">
                <a:moveTo>
                  <a:pt x="0" y="0"/>
                </a:moveTo>
                <a:lnTo>
                  <a:pt x="21707299" y="0"/>
                </a:lnTo>
                <a:lnTo>
                  <a:pt x="21707299" y="12156088"/>
                </a:lnTo>
                <a:lnTo>
                  <a:pt x="0" y="1215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6656" y="2989684"/>
            <a:ext cx="11387069" cy="1494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78"/>
              </a:lnSpc>
            </a:pPr>
            <a:r>
              <a:rPr lang="en-US" sz="8270" spc="264" b="true">
                <a:solidFill>
                  <a:srgbClr val="F9FFF2"/>
                </a:solidFill>
                <a:latin typeface="Poppins Bold"/>
                <a:ea typeface="Poppins Bold"/>
                <a:cs typeface="Poppins Bold"/>
                <a:sym typeface="Poppins Bold"/>
              </a:rPr>
              <a:t>|IEEE INDICON 2025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41625" y="664561"/>
            <a:ext cx="16804749" cy="1010470"/>
            <a:chOff x="0" y="0"/>
            <a:chExt cx="22406332" cy="13472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33379"/>
              <a:ext cx="3428278" cy="1080535"/>
            </a:xfrm>
            <a:custGeom>
              <a:avLst/>
              <a:gdLst/>
              <a:ahLst/>
              <a:cxnLst/>
              <a:rect r="r" b="b" t="t" l="l"/>
              <a:pathLst>
                <a:path h="1080535" w="3428278">
                  <a:moveTo>
                    <a:pt x="0" y="0"/>
                  </a:moveTo>
                  <a:lnTo>
                    <a:pt x="3428278" y="0"/>
                  </a:lnTo>
                  <a:lnTo>
                    <a:pt x="3428278" y="1080535"/>
                  </a:lnTo>
                  <a:lnTo>
                    <a:pt x="0" y="1080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882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929588" y="0"/>
              <a:ext cx="5389174" cy="1347293"/>
            </a:xfrm>
            <a:custGeom>
              <a:avLst/>
              <a:gdLst/>
              <a:ahLst/>
              <a:cxnLst/>
              <a:rect r="r" b="b" t="t" l="l"/>
              <a:pathLst>
                <a:path h="1347293" w="5389174">
                  <a:moveTo>
                    <a:pt x="0" y="0"/>
                  </a:moveTo>
                  <a:lnTo>
                    <a:pt x="5389174" y="0"/>
                  </a:lnTo>
                  <a:lnTo>
                    <a:pt x="5389174" y="1347293"/>
                  </a:lnTo>
                  <a:lnTo>
                    <a:pt x="0" y="134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820071" y="216576"/>
              <a:ext cx="5008998" cy="914142"/>
            </a:xfrm>
            <a:custGeom>
              <a:avLst/>
              <a:gdLst/>
              <a:ahLst/>
              <a:cxnLst/>
              <a:rect r="r" b="b" t="t" l="l"/>
              <a:pathLst>
                <a:path h="914142" w="5008998">
                  <a:moveTo>
                    <a:pt x="0" y="0"/>
                  </a:moveTo>
                  <a:lnTo>
                    <a:pt x="5008998" y="0"/>
                  </a:lnTo>
                  <a:lnTo>
                    <a:pt x="5008998" y="914142"/>
                  </a:lnTo>
                  <a:lnTo>
                    <a:pt x="0" y="914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330379" y="100466"/>
              <a:ext cx="4075954" cy="1146362"/>
            </a:xfrm>
            <a:custGeom>
              <a:avLst/>
              <a:gdLst/>
              <a:ahLst/>
              <a:cxnLst/>
              <a:rect r="r" b="b" t="t" l="l"/>
              <a:pathLst>
                <a:path h="1146362" w="4075954">
                  <a:moveTo>
                    <a:pt x="0" y="0"/>
                  </a:moveTo>
                  <a:lnTo>
                    <a:pt x="4075953" y="0"/>
                  </a:lnTo>
                  <a:lnTo>
                    <a:pt x="4075953" y="1146362"/>
                  </a:lnTo>
                  <a:lnTo>
                    <a:pt x="0" y="1146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20052">
                <a:alpha val="100000"/>
              </a:srgbClr>
            </a:gs>
            <a:gs pos="100000">
              <a:srgbClr val="2F61B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PEAKER INTRO"/>
          <p:cNvSpPr/>
          <p:nvPr/>
        </p:nvSpPr>
        <p:spPr>
          <a:xfrm flipH="false" flipV="false" rot="0">
            <a:off x="-2182031" y="-399085"/>
            <a:ext cx="21707300" cy="12156088"/>
          </a:xfrm>
          <a:custGeom>
            <a:avLst/>
            <a:gdLst/>
            <a:ahLst/>
            <a:cxnLst/>
            <a:rect r="r" b="b" t="t" l="l"/>
            <a:pathLst>
              <a:path h="12156088" w="21707300">
                <a:moveTo>
                  <a:pt x="0" y="0"/>
                </a:moveTo>
                <a:lnTo>
                  <a:pt x="21707299" y="0"/>
                </a:lnTo>
                <a:lnTo>
                  <a:pt x="21707299" y="12156088"/>
                </a:lnTo>
                <a:lnTo>
                  <a:pt x="0" y="1215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1625" y="2160852"/>
            <a:ext cx="3646455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176" b="true">
                <a:solidFill>
                  <a:srgbClr val="F9FFF2"/>
                </a:solidFill>
                <a:latin typeface="Poppins Bold"/>
                <a:ea typeface="Poppins Bold"/>
                <a:cs typeface="Poppins Bold"/>
                <a:sym typeface="Poppins Bold"/>
              </a:rPr>
              <a:t>SPEAKER INTRO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41625" y="664561"/>
            <a:ext cx="16804749" cy="1010470"/>
            <a:chOff x="0" y="0"/>
            <a:chExt cx="22406332" cy="13472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33379"/>
              <a:ext cx="3428278" cy="1080535"/>
            </a:xfrm>
            <a:custGeom>
              <a:avLst/>
              <a:gdLst/>
              <a:ahLst/>
              <a:cxnLst/>
              <a:rect r="r" b="b" t="t" l="l"/>
              <a:pathLst>
                <a:path h="1080535" w="3428278">
                  <a:moveTo>
                    <a:pt x="0" y="0"/>
                  </a:moveTo>
                  <a:lnTo>
                    <a:pt x="3428278" y="0"/>
                  </a:lnTo>
                  <a:lnTo>
                    <a:pt x="3428278" y="1080535"/>
                  </a:lnTo>
                  <a:lnTo>
                    <a:pt x="0" y="1080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8828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929588" y="0"/>
              <a:ext cx="5389174" cy="1347293"/>
            </a:xfrm>
            <a:custGeom>
              <a:avLst/>
              <a:gdLst/>
              <a:ahLst/>
              <a:cxnLst/>
              <a:rect r="r" b="b" t="t" l="l"/>
              <a:pathLst>
                <a:path h="1347293" w="5389174">
                  <a:moveTo>
                    <a:pt x="0" y="0"/>
                  </a:moveTo>
                  <a:lnTo>
                    <a:pt x="5389174" y="0"/>
                  </a:lnTo>
                  <a:lnTo>
                    <a:pt x="5389174" y="1347293"/>
                  </a:lnTo>
                  <a:lnTo>
                    <a:pt x="0" y="134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820071" y="216576"/>
              <a:ext cx="5008998" cy="914142"/>
            </a:xfrm>
            <a:custGeom>
              <a:avLst/>
              <a:gdLst/>
              <a:ahLst/>
              <a:cxnLst/>
              <a:rect r="r" b="b" t="t" l="l"/>
              <a:pathLst>
                <a:path h="914142" w="5008998">
                  <a:moveTo>
                    <a:pt x="0" y="0"/>
                  </a:moveTo>
                  <a:lnTo>
                    <a:pt x="5008998" y="0"/>
                  </a:lnTo>
                  <a:lnTo>
                    <a:pt x="5008998" y="914142"/>
                  </a:lnTo>
                  <a:lnTo>
                    <a:pt x="0" y="914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330379" y="100466"/>
              <a:ext cx="4075954" cy="1146362"/>
            </a:xfrm>
            <a:custGeom>
              <a:avLst/>
              <a:gdLst/>
              <a:ahLst/>
              <a:cxnLst/>
              <a:rect r="r" b="b" t="t" l="l"/>
              <a:pathLst>
                <a:path h="1146362" w="4075954">
                  <a:moveTo>
                    <a:pt x="0" y="0"/>
                  </a:moveTo>
                  <a:lnTo>
                    <a:pt x="4075953" y="0"/>
                  </a:lnTo>
                  <a:lnTo>
                    <a:pt x="4075953" y="1146362"/>
                  </a:lnTo>
                  <a:lnTo>
                    <a:pt x="0" y="1146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44581" y="471513"/>
            <a:ext cx="5979943" cy="557187"/>
            <a:chOff x="0" y="0"/>
            <a:chExt cx="7973257" cy="7429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8786"/>
              <a:ext cx="1827602" cy="576029"/>
            </a:xfrm>
            <a:custGeom>
              <a:avLst/>
              <a:gdLst/>
              <a:ahLst/>
              <a:cxnLst/>
              <a:rect r="r" b="b" t="t" l="l"/>
              <a:pathLst>
                <a:path h="576029" w="1827602">
                  <a:moveTo>
                    <a:pt x="0" y="0"/>
                  </a:moveTo>
                  <a:lnTo>
                    <a:pt x="1827602" y="0"/>
                  </a:lnTo>
                  <a:lnTo>
                    <a:pt x="1827602" y="576030"/>
                  </a:lnTo>
                  <a:lnTo>
                    <a:pt x="0" y="576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8828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033584" y="0"/>
              <a:ext cx="2971663" cy="742916"/>
            </a:xfrm>
            <a:custGeom>
              <a:avLst/>
              <a:gdLst/>
              <a:ahLst/>
              <a:cxnLst/>
              <a:rect r="r" b="b" t="t" l="l"/>
              <a:pathLst>
                <a:path h="742916" w="2971663">
                  <a:moveTo>
                    <a:pt x="0" y="0"/>
                  </a:moveTo>
                  <a:lnTo>
                    <a:pt x="2971662" y="0"/>
                  </a:lnTo>
                  <a:lnTo>
                    <a:pt x="2971662" y="742916"/>
                  </a:lnTo>
                  <a:lnTo>
                    <a:pt x="0" y="74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211228" y="199436"/>
              <a:ext cx="2762029" cy="504070"/>
            </a:xfrm>
            <a:custGeom>
              <a:avLst/>
              <a:gdLst/>
              <a:ahLst/>
              <a:cxnLst/>
              <a:rect r="r" b="b" t="t" l="l"/>
              <a:pathLst>
                <a:path h="504070" w="2762029">
                  <a:moveTo>
                    <a:pt x="0" y="0"/>
                  </a:moveTo>
                  <a:lnTo>
                    <a:pt x="2762029" y="0"/>
                  </a:lnTo>
                  <a:lnTo>
                    <a:pt x="2762029" y="504071"/>
                  </a:lnTo>
                  <a:lnTo>
                    <a:pt x="0" y="50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DAG7CRnsM5c</dc:identifier>
  <dcterms:modified xsi:type="dcterms:W3CDTF">2011-08-01T06:04:30Z</dcterms:modified>
  <cp:revision>1</cp:revision>
  <dc:title>INDICON PRESENTATION 2025</dc:title>
</cp:coreProperties>
</file>